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D768-BCD6-49BD-AC76-769E96D1E872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83A4C-2A02-4634-9F80-921CD2EBC8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rlepe1954@yahoo.com" TargetMode="External"/><Relationship Id="rId2" Type="http://schemas.openxmlformats.org/officeDocument/2006/relationships/hyperlink" Target="mailto:chubasco@willitsonlin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ureta@gmail.com" TargetMode="External"/><Relationship Id="rId4" Type="http://schemas.openxmlformats.org/officeDocument/2006/relationships/hyperlink" Target="mailto:Mvalle0306@hot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4 - Sunday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4,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7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9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smtClean="0"/>
              <a:t>Vista Hermosa Ward, 3a </a:t>
            </a:r>
            <a:r>
              <a:rPr lang="en-US" dirty="0" err="1" smtClean="0"/>
              <a:t>Calle</a:t>
            </a:r>
            <a:r>
              <a:rPr lang="en-US" dirty="0" smtClean="0"/>
              <a:t> “A” 24-59 </a:t>
            </a:r>
            <a:r>
              <a:rPr lang="en-US" dirty="0" err="1" smtClean="0"/>
              <a:t>Zona</a:t>
            </a:r>
            <a:r>
              <a:rPr lang="en-US" dirty="0" smtClean="0"/>
              <a:t> 15 Colonia El Refugio with Arturo </a:t>
            </a:r>
            <a:r>
              <a:rPr lang="en-US" dirty="0" err="1" smtClean="0"/>
              <a:t>Mijangos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Bill Southwick </a:t>
            </a:r>
            <a:r>
              <a:rPr lang="en-US" u="sng" dirty="0" smtClean="0">
                <a:hlinkClick r:id="rId2"/>
              </a:rPr>
              <a:t>chubasco@willitsonline.com</a:t>
            </a:r>
            <a:r>
              <a:rPr lang="en-US" dirty="0" smtClean="0"/>
              <a:t>, 2369 6492 (high school Spanish teacher)</a:t>
            </a:r>
          </a:p>
          <a:p>
            <a:r>
              <a:rPr lang="en-US" dirty="0" err="1" smtClean="0"/>
              <a:t>Clete</a:t>
            </a:r>
            <a:r>
              <a:rPr lang="en-US" dirty="0" smtClean="0"/>
              <a:t> Mask (She is a </a:t>
            </a:r>
            <a:r>
              <a:rPr lang="en-US" dirty="0" err="1" smtClean="0"/>
              <a:t>Garns</a:t>
            </a:r>
            <a:r>
              <a:rPr lang="en-US" dirty="0" smtClean="0"/>
              <a:t> and served 63-65, he served 61-63)</a:t>
            </a:r>
          </a:p>
          <a:p>
            <a:r>
              <a:rPr lang="en-US" dirty="0" smtClean="0"/>
              <a:t>Rolando Amado conducted.</a:t>
            </a:r>
          </a:p>
          <a:p>
            <a:r>
              <a:rPr lang="en-US" dirty="0" smtClean="0"/>
              <a:t>Eric/Sonia/Cesar Soto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Antonio </a:t>
            </a:r>
            <a:r>
              <a:rPr lang="en-US" dirty="0" err="1" smtClean="0"/>
              <a:t>Lepe</a:t>
            </a:r>
            <a:r>
              <a:rPr lang="en-US" dirty="0" smtClean="0"/>
              <a:t> </a:t>
            </a:r>
            <a:r>
              <a:rPr lang="en-US" dirty="0" err="1" smtClean="0"/>
              <a:t>Montufar</a:t>
            </a:r>
            <a:endParaRPr lang="en-US" dirty="0" smtClean="0"/>
          </a:p>
          <a:p>
            <a:r>
              <a:rPr lang="en-US" u="sng" dirty="0" smtClean="0">
                <a:hlinkClick r:id="rId3"/>
              </a:rPr>
              <a:t>Drlepe1954@yahoo.com</a:t>
            </a:r>
            <a:endParaRPr lang="en-US" dirty="0" smtClean="0"/>
          </a:p>
          <a:p>
            <a:r>
              <a:rPr lang="en-US" dirty="0" smtClean="0"/>
              <a:t>9 </a:t>
            </a:r>
            <a:r>
              <a:rPr lang="en-US" dirty="0" err="1" smtClean="0"/>
              <a:t>Calle</a:t>
            </a:r>
            <a:r>
              <a:rPr lang="en-US" dirty="0" smtClean="0"/>
              <a:t> A </a:t>
            </a:r>
            <a:r>
              <a:rPr lang="en-US" dirty="0" err="1" smtClean="0"/>
              <a:t>Jardines</a:t>
            </a:r>
            <a:r>
              <a:rPr lang="en-US" dirty="0" smtClean="0"/>
              <a:t> de San Cristobal 9-34 Sector A 10</a:t>
            </a:r>
          </a:p>
          <a:p>
            <a:r>
              <a:rPr lang="en-US" dirty="0" smtClean="0"/>
              <a:t>San Cristobal Sector II</a:t>
            </a:r>
          </a:p>
          <a:p>
            <a:r>
              <a:rPr lang="en-US" dirty="0" smtClean="0"/>
              <a:t>Casa 39</a:t>
            </a:r>
          </a:p>
          <a:p>
            <a:r>
              <a:rPr lang="en-US" dirty="0" smtClean="0"/>
              <a:t>4393 1595</a:t>
            </a:r>
          </a:p>
          <a:p>
            <a:r>
              <a:rPr lang="en-US" dirty="0" smtClean="0"/>
              <a:t>Julia De </a:t>
            </a:r>
            <a:r>
              <a:rPr lang="en-US" dirty="0" err="1" smtClean="0"/>
              <a:t>Lepe</a:t>
            </a:r>
            <a:r>
              <a:rPr lang="en-US" dirty="0" smtClean="0"/>
              <a:t> (</a:t>
            </a:r>
            <a:r>
              <a:rPr lang="en-US" dirty="0" err="1" smtClean="0"/>
              <a:t>esposa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 Jose </a:t>
            </a:r>
            <a:r>
              <a:rPr lang="en-US" dirty="0" err="1" smtClean="0"/>
              <a:t>Lepe</a:t>
            </a:r>
            <a:r>
              <a:rPr lang="en-US" dirty="0" smtClean="0"/>
              <a:t> </a:t>
            </a:r>
            <a:r>
              <a:rPr lang="en-US" dirty="0" err="1" smtClean="0"/>
              <a:t>Queveda</a:t>
            </a:r>
            <a:endParaRPr lang="en-US" dirty="0" smtClean="0"/>
          </a:p>
          <a:p>
            <a:r>
              <a:rPr lang="en-US" dirty="0" smtClean="0"/>
              <a:t>Antonio </a:t>
            </a:r>
            <a:r>
              <a:rPr lang="en-US" dirty="0" err="1" smtClean="0"/>
              <a:t>Lepe</a:t>
            </a:r>
            <a:r>
              <a:rPr lang="en-US" dirty="0" smtClean="0"/>
              <a:t> </a:t>
            </a:r>
            <a:r>
              <a:rPr lang="en-US" dirty="0" err="1" smtClean="0"/>
              <a:t>Quevedo</a:t>
            </a:r>
            <a:endParaRPr lang="en-US" dirty="0" smtClean="0"/>
          </a:p>
          <a:p>
            <a:r>
              <a:rPr lang="en-US" dirty="0" smtClean="0"/>
              <a:t>Laura </a:t>
            </a:r>
            <a:r>
              <a:rPr lang="en-US" dirty="0" err="1" smtClean="0"/>
              <a:t>Lepe</a:t>
            </a:r>
            <a:r>
              <a:rPr lang="en-US" dirty="0" smtClean="0"/>
              <a:t> </a:t>
            </a:r>
            <a:r>
              <a:rPr lang="en-US" dirty="0" err="1" smtClean="0"/>
              <a:t>Quevedo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Barrio 8 </a:t>
            </a:r>
            <a:r>
              <a:rPr lang="en-US" dirty="0" err="1" smtClean="0"/>
              <a:t>capilla</a:t>
            </a:r>
            <a:r>
              <a:rPr lang="en-US" dirty="0" smtClean="0"/>
              <a:t> to see children of Julio Rene Valle Vallejo</a:t>
            </a:r>
          </a:p>
          <a:p>
            <a:r>
              <a:rPr lang="en-US" dirty="0" smtClean="0"/>
              <a:t>Julio </a:t>
            </a:r>
            <a:r>
              <a:rPr lang="en-US" dirty="0" err="1" smtClean="0"/>
              <a:t>Adan</a:t>
            </a:r>
            <a:r>
              <a:rPr lang="en-US" dirty="0" smtClean="0"/>
              <a:t> Valle CPA (mother and sister live in Toronto, CA)</a:t>
            </a:r>
          </a:p>
          <a:p>
            <a:r>
              <a:rPr lang="en-US" dirty="0" smtClean="0"/>
              <a:t>juliova@yahoo.com</a:t>
            </a:r>
          </a:p>
          <a:p>
            <a:r>
              <a:rPr lang="en-US" dirty="0" smtClean="0"/>
              <a:t>Mercedes Valle</a:t>
            </a:r>
          </a:p>
          <a:p>
            <a:r>
              <a:rPr lang="en-US" u="sng" dirty="0" smtClean="0">
                <a:hlinkClick r:id="rId4"/>
              </a:rPr>
              <a:t>Mvalle0306@hotmail.com</a:t>
            </a:r>
            <a:endParaRPr lang="en-US" dirty="0" smtClean="0"/>
          </a:p>
          <a:p>
            <a:r>
              <a:rPr lang="en-US" dirty="0" smtClean="0"/>
              <a:t>Raul </a:t>
            </a:r>
            <a:r>
              <a:rPr lang="en-US" dirty="0" err="1" smtClean="0"/>
              <a:t>Ureta</a:t>
            </a:r>
            <a:r>
              <a:rPr lang="en-US" dirty="0" smtClean="0"/>
              <a:t> – </a:t>
            </a:r>
            <a:r>
              <a:rPr lang="en-US" dirty="0" err="1" smtClean="0"/>
              <a:t>seguros</a:t>
            </a:r>
            <a:endParaRPr lang="en-US" dirty="0" smtClean="0"/>
          </a:p>
          <a:p>
            <a:r>
              <a:rPr lang="en-US" u="sng" dirty="0" smtClean="0">
                <a:hlinkClick r:id="rId5"/>
              </a:rPr>
              <a:t>reureta@gmail.com</a:t>
            </a:r>
            <a:endParaRPr lang="en-US" dirty="0" smtClean="0"/>
          </a:p>
          <a:p>
            <a:r>
              <a:rPr lang="en-US" dirty="0" smtClean="0"/>
              <a:t>Estela Parra-</a:t>
            </a:r>
            <a:r>
              <a:rPr lang="en-US" dirty="0" err="1" smtClean="0"/>
              <a:t>abogada</a:t>
            </a:r>
            <a:r>
              <a:rPr lang="en-US" dirty="0" smtClean="0"/>
              <a:t> (Arturo’s sister?)</a:t>
            </a:r>
          </a:p>
          <a:p>
            <a:r>
              <a:rPr lang="en-US" dirty="0" smtClean="0"/>
              <a:t>Barrio 5 to see if any one left.  Met son-in-law of Julio.  Also met Sara </a:t>
            </a:r>
            <a:r>
              <a:rPr lang="en-US" dirty="0" err="1" smtClean="0"/>
              <a:t>Cassiano</a:t>
            </a:r>
            <a:r>
              <a:rPr lang="en-US" dirty="0" smtClean="0"/>
              <a:t> de Molina who would have been there when I was there.</a:t>
            </a:r>
          </a:p>
          <a:p>
            <a:r>
              <a:rPr lang="en-US" dirty="0" smtClean="0"/>
              <a:t>Lunch with the </a:t>
            </a:r>
            <a:r>
              <a:rPr lang="en-US" dirty="0" err="1" smtClean="0"/>
              <a:t>Mijangos</a:t>
            </a:r>
            <a:r>
              <a:rPr lang="en-US" dirty="0" smtClean="0"/>
              <a:t> family.</a:t>
            </a:r>
          </a:p>
          <a:p>
            <a:r>
              <a:rPr lang="en-US" dirty="0" smtClean="0"/>
              <a:t>Took </a:t>
            </a:r>
            <a:r>
              <a:rPr lang="en-US" dirty="0" err="1" smtClean="0"/>
              <a:t>Tobler’s</a:t>
            </a:r>
            <a:r>
              <a:rPr lang="en-US" dirty="0" smtClean="0"/>
              <a:t> trunk to Susan’s (husband works at embassy – from Billings, Montana – works with government bank </a:t>
            </a:r>
            <a:r>
              <a:rPr lang="en-US" dirty="0" err="1" smtClean="0"/>
              <a:t>re:money</a:t>
            </a:r>
            <a:r>
              <a:rPr lang="en-US" dirty="0" smtClean="0"/>
              <a:t> laundering.</a:t>
            </a:r>
          </a:p>
          <a:p>
            <a:r>
              <a:rPr lang="en-US" dirty="0" smtClean="0"/>
              <a:t>Christmas devotional with the senior missionaries.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7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79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5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7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9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9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7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9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7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19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7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2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3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3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3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3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3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(4:3)</PresentationFormat>
  <Paragraphs>31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Day 4 - Sunday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4 - Sunday</dc:title>
  <dc:creator>Sherrie's Account</dc:creator>
  <cp:lastModifiedBy>Sherrie's Account</cp:lastModifiedBy>
  <cp:revision>2</cp:revision>
  <dcterms:created xsi:type="dcterms:W3CDTF">2011-12-25T08:38:46Z</dcterms:created>
  <dcterms:modified xsi:type="dcterms:W3CDTF">2011-12-25T17:23:52Z</dcterms:modified>
</cp:coreProperties>
</file>