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4F79-F118-48FE-A6B1-80A8574C9028}" type="datetimeFigureOut">
              <a:rPr lang="en-US" smtClean="0"/>
              <a:pPr/>
              <a:t>12/25/2011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CB0CE-1D37-419E-8AA2-37A45093E9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Day 13 - Tuesday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December 13, 2011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7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9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20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21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2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2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2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25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2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Dropped off car at rental agency.</a:t>
            </a:r>
          </a:p>
          <a:p>
            <a:r>
              <a:rPr lang="en-US" dirty="0" smtClean="0"/>
              <a:t>Met Sister Suzanne Limburg who was with the </a:t>
            </a:r>
            <a:r>
              <a:rPr lang="en-US" dirty="0" err="1" smtClean="0"/>
              <a:t>Southwicks</a:t>
            </a:r>
            <a:r>
              <a:rPr lang="en-US" dirty="0" smtClean="0"/>
              <a:t>/Perkins at dedication.  Also met Flory </a:t>
            </a:r>
            <a:r>
              <a:rPr lang="en-US" dirty="0" err="1" smtClean="0"/>
              <a:t>Palaj</a:t>
            </a:r>
            <a:r>
              <a:rPr lang="en-US" dirty="0" smtClean="0"/>
              <a:t> Evans (David Evans who served as missionary 97-97??-they live in Sonora, CA)…she is from </a:t>
            </a:r>
            <a:r>
              <a:rPr lang="en-US" dirty="0" err="1" smtClean="0"/>
              <a:t>Reu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Met Bro. and Sis.  Lunt mission president in 96? </a:t>
            </a:r>
            <a:r>
              <a:rPr lang="en-US" smtClean="0"/>
              <a:t>(also a missionary in 1955)…Henry Lunt 1824/53/4 wives…Infield rep for church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28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29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31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3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3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0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1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2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3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4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5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316 (Large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79</Words>
  <Application>Microsoft Office PowerPoint</Application>
  <PresentationFormat>On-screen Show (4:3)</PresentationFormat>
  <Paragraphs>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Day 13 - Tuesday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13 - Tuesday</dc:title>
  <dc:creator>Sherrie's Account</dc:creator>
  <cp:lastModifiedBy>Sherrie's Account</cp:lastModifiedBy>
  <cp:revision>2</cp:revision>
  <dcterms:created xsi:type="dcterms:W3CDTF">2011-12-25T08:49:06Z</dcterms:created>
  <dcterms:modified xsi:type="dcterms:W3CDTF">2011-12-25T17:33:50Z</dcterms:modified>
</cp:coreProperties>
</file>